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16CCF-44F2-C807-5847-33075D881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89592-2766-5D2C-E361-44B3520D3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ABA45-F7AE-4FEB-A06E-5A7F60544CCC}" type="datetimeFigureOut">
              <a:rPr lang="en-US" smtClean="0"/>
              <a:t>28-Feb-23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675004-3329-342D-EC4E-675956588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1927C3-4488-8263-1C76-1EE00BC51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787F5-AA0E-4999-98FE-77EF84D43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083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DF82BB-606D-2AFC-DF5B-B4E7C6A13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DE22A-8470-4901-2B53-EF2D869AA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69D1B-3D26-3725-65A8-38E6FA8E39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ABA45-F7AE-4FEB-A06E-5A7F60544CCC}" type="datetimeFigureOut">
              <a:rPr lang="en-US" smtClean="0"/>
              <a:t>28-Feb-23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8D82E8-7A1D-55F1-C8AF-9D432F6773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F7007-6D2C-CC9A-D203-AFC222A7BE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787F5-AA0E-4999-98FE-77EF84D43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731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3484096-38C0-7770-1DD8-46E54EE4B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8F848B-D566-D719-540B-CBC1DDF2D29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6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9AA1E2E-36D8-201E-371F-02950ED53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8B0ED6-D244-572A-68C3-1AF4948AD7E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092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CE86A9D-E427-9863-2037-693BD3071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8AD4E8-1431-A60C-7906-0F668F925B3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4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F8BD77D-D481-3EBB-1A21-D3BA7EA6D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7909C1-6BCA-81E9-5A5B-D4197F10B85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7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DB1D8B6-506F-511D-A9EB-82107F327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23E16F-7EE2-D127-751B-743C3876FA0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07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C5D61B4-0CFC-2FEC-A6A7-CD9650C85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863A64-DAD0-6D15-8B7E-18E424ECA7D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87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8110595-FB85-5CED-4F49-06893DA4A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4A6013-954C-FD92-E941-FB976A160A1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57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2E80FD6-804B-81D2-BF38-5153363C0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9DAD84-12C0-ECFB-EFD5-A840B7A949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26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7B352BD-362F-9AB9-7E8A-960404191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D6CDA7-BDFC-76C9-C50B-2BC1EA20C60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413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659451E-0A69-84F7-E1A8-C63613925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EDB6F2-DDA0-8195-331D-AAB8CC2DFD1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1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5834BEC6-9222-4DEB-F796-4024CE637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Memulai tahun baru 2023 </a:t>
            </a:r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ini kita kurangi “keruwetan</a:t>
            </a:r>
            <a:r>
              <a:rPr lang="en-US"/>
              <a:t>” </a:t>
            </a:r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JF!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CA4E65-142F-B6C0-CA6D-5A5C88E9712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23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776CD27-956E-01E7-E7FE-AE7348200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84005A-DD22-7CE7-8BE9-E02142E6207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1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DE9E4D1-4464-FC3B-70F6-7ED1C7B8A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81B568-5133-2F44-51FF-408881FACD6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47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98E1766-2E80-1BD4-ADA3-B57FFA6BD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1C26CC-CED4-0243-186F-277A4E5D4CA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781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D690AE7-AB91-299C-7057-F18581A8F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E35657-185C-FE2F-D780-8778F8417E6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26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CA23BC8-E29D-9929-D709-83359839E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7CF1AD-A546-0BD3-DA51-FDC6506D2F3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680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56327CA-8B6D-21D6-7FC7-4A2C89C35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A5FCBF-32BD-8FEE-6AA3-56E555E6BB9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83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112A6A6-7813-A6BA-9E6D-F501672D6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077385-290E-7108-D36C-C4329882E18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948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7F5998F-EB15-2E2E-5943-9E5A5E030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17B91B-6C12-E2A6-6849-94775A9FB9C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15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2243FCA-393B-88FA-066A-2CCB1E211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>
                <a:solidFill>
                  <a:srgbClr val="FFFFFF"/>
                </a:solidFill>
              </a:rPr>
              <a:t>Peraturan Pelaksanaan</a:t>
            </a:r>
            <a:br>
              <a:rPr lang="en-US" sz="4000">
                <a:solidFill>
                  <a:srgbClr val="FFFFFF"/>
                </a:solidFill>
              </a:rPr>
            </a:br>
            <a:r>
              <a:rPr lang="en-US" sz="4000">
                <a:solidFill>
                  <a:srgbClr val="FFFFFF"/>
                </a:solidFill>
              </a:rPr>
              <a:t>PermenPANRB 1 Nomor 2023 tentang Jabatan FungsionalDalam Peraturan BKN</a:t>
            </a:r>
            <a:endParaRPr lang="en-ID" sz="4000" dirty="0">
              <a:solidFill>
                <a:srgbClr val="FFFFFF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E46EDC-5D14-838A-009D-5C3DA450A49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226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878A392C-BB1B-C8EA-8A3D-DD6DFCACE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E7573-611C-B9A6-8749-67596422ACB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98723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5801545-2AB3-89A5-68AD-CB9A08CBD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d-ID" sz="4400" b="1">
                <a:latin typeface="Poppins ExtraBold" pitchFamily="2" charset="77"/>
                <a:cs typeface="Poppins ExtraBold" pitchFamily="2" charset="77"/>
              </a:rPr>
              <a:t>CHATBOT  Si PANDay</a:t>
            </a:r>
            <a:endParaRPr lang="id-ID" sz="4400" b="1" dirty="0">
              <a:latin typeface="Poppins ExtraBold" pitchFamily="2" charset="77"/>
              <a:cs typeface="Poppins ExtraBold" pitchFamily="2" charset="77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0F343C-5198-F62B-27BF-DB4350EA3FC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267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CAD434D6-117B-7283-83E9-7DA26255F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F7CA18-BD0F-3AB2-1E7D-43EBCD6CC80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7251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1B04F23B-7786-C681-AF55-0418A664C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663F4F-C12E-7910-529E-9FE77353D8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75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3353039-3BE0-1993-24E6-E57017090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392571-F348-70DA-AE64-58A9F9BF0F2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32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D6F6DC08-9964-E37E-3BC4-13E79E4AA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E857E0-B3A7-E142-3FB7-9A62C2E6630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14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drape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3DDEAADA-758A-841D-1DF9-D5966F934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002447-9458-5C0B-DB1C-CCCD523A998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94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ACCF4ECE-F0D6-4AA5-8D75-13D5D9FB1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3529F5-5B58-ADB5-6ACA-06E1970F805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89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B24C4595-6C69-266C-0C33-E018BEEEB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F77D6D-909C-66F7-AD0D-0805A66466E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35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7C4C7F88-275B-3775-9416-FFD0C0CA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96CCC4-DEE6-42AD-A77A-4CC4FA819E9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6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E11E7DA5-9B07-DF88-93B3-D48BB4374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D9BA58-9874-727E-3E84-C54823883F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41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1FA484E-A568-38D1-46AF-9F8FAF4C2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9112F0-D41E-BB7B-A2BF-8D2DE5A0A34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042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Microsoft Office PowerPoint</Application>
  <PresentationFormat>Widescreen</PresentationFormat>
  <Paragraphs>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Poppins ExtraBold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Memulai tahun baru 2023 ini kita kurangi “keruwetan” JF!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Peraturan Pelaksanaan PermenPANRB 1 Nomor 2023 tentang Jabatan FungsionalDalam Peraturan BKN</vt:lpstr>
      <vt:lpstr>PowerPoint Presentation</vt:lpstr>
      <vt:lpstr>CHATBOT  Si PANDay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Muhamad Apit</dc:creator>
  <cp:lastModifiedBy>Muhamad Apit</cp:lastModifiedBy>
  <cp:revision>1</cp:revision>
  <dcterms:created xsi:type="dcterms:W3CDTF">2023-02-28T02:31:02Z</dcterms:created>
  <dcterms:modified xsi:type="dcterms:W3CDTF">2023-02-28T02:31:02Z</dcterms:modified>
</cp:coreProperties>
</file>